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280" r:id="rId2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FC90ED47-F1CB-49E5-9667-6C2C6DD5D382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5.2 DU LABEL DE L’ETAT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FC08BA8-F495-4EC1-BDC7-06C0D975AEDA}"/>
              </a:ext>
            </a:extLst>
          </p:cNvPr>
          <p:cNvSpPr txBox="1"/>
          <p:nvPr/>
        </p:nvSpPr>
        <p:spPr>
          <a:xfrm>
            <a:off x="-736006" y="563926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INFOS PRATIQUES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FORMATIONS 2 &amp; 3 ROUES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21B4BE-19FF-4957-94C9-95F1F862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70" y="563926"/>
            <a:ext cx="2383184" cy="17873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863052F-BD65-4540-AA4C-927DE7E7D8C0}"/>
              </a:ext>
            </a:extLst>
          </p:cNvPr>
          <p:cNvSpPr txBox="1"/>
          <p:nvPr/>
        </p:nvSpPr>
        <p:spPr>
          <a:xfrm>
            <a:off x="489076" y="1716441"/>
            <a:ext cx="38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3D3E44"/>
                </a:solidFill>
                <a:latin typeface="Century Gothic" panose="020B0502020202020204" pitchFamily="34" charset="0"/>
              </a:rPr>
              <a:t>&gt;&gt; Formations dispensées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5EE5EFB-3DEC-4E07-AAE0-B949ACC4C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2241236"/>
            <a:ext cx="714103" cy="7525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5CFC28-D9A4-4617-92D5-E8B15134F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33" y="2241235"/>
            <a:ext cx="714103" cy="752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A61ACB-72DF-45BF-B199-EFFB39713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76" y="2218854"/>
            <a:ext cx="714103" cy="7525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AFBD45-8FF2-43BA-9B65-E543E8902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9" y="2205211"/>
            <a:ext cx="623779" cy="75252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15D912D-647D-4C3B-85BD-3504648E6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6" y="2194417"/>
            <a:ext cx="714102" cy="857338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E666F126-358B-44A7-966B-6162EE56ABE9}"/>
              </a:ext>
            </a:extLst>
          </p:cNvPr>
          <p:cNvGrpSpPr/>
          <p:nvPr/>
        </p:nvGrpSpPr>
        <p:grpSpPr>
          <a:xfrm>
            <a:off x="4752881" y="2215656"/>
            <a:ext cx="1020886" cy="918135"/>
            <a:chOff x="5014894" y="2819665"/>
            <a:chExt cx="1020886" cy="918135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0B33253-987E-47B5-AD2F-A49D890AC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42"/>
            <a:stretch/>
          </p:blipFill>
          <p:spPr>
            <a:xfrm>
              <a:off x="5185214" y="2819665"/>
              <a:ext cx="692330" cy="653488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F9782B4-237E-450A-A045-042E42AC4002}"/>
                </a:ext>
              </a:extLst>
            </p:cNvPr>
            <p:cNvSpPr txBox="1"/>
            <p:nvPr/>
          </p:nvSpPr>
          <p:spPr>
            <a:xfrm>
              <a:off x="5014894" y="3430023"/>
              <a:ext cx="10208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/>
                <a:t>PERMIS</a:t>
              </a:r>
            </a:p>
            <a:p>
              <a:pPr algn="ctr"/>
              <a:r>
                <a:rPr lang="fr-FR" sz="700" b="1" dirty="0"/>
                <a:t>3 ROUES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0F2DA9D2-7388-4813-9A15-9B2600B4C347}"/>
              </a:ext>
            </a:extLst>
          </p:cNvPr>
          <p:cNvSpPr txBox="1"/>
          <p:nvPr/>
        </p:nvSpPr>
        <p:spPr>
          <a:xfrm>
            <a:off x="352407" y="3341504"/>
            <a:ext cx="790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Notre école de conduite dispose d’une </a:t>
            </a:r>
            <a:r>
              <a:rPr lang="fr-FR" sz="1400" b="1" dirty="0">
                <a:latin typeface="Century Gothic" panose="020B0502020202020204" pitchFamily="34" charset="0"/>
              </a:rPr>
              <a:t>piste</a:t>
            </a:r>
            <a:r>
              <a:rPr lang="fr-FR" sz="1400" dirty="0">
                <a:latin typeface="Century Gothic" panose="020B0502020202020204" pitchFamily="34" charset="0"/>
              </a:rPr>
              <a:t> située à </a:t>
            </a:r>
          </a:p>
          <a:p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Zi de Boissay…………………………………………………….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9FBFCFC-E160-4B86-B2F4-69106837D696}"/>
              </a:ext>
            </a:extLst>
          </p:cNvPr>
          <p:cNvSpPr txBox="1"/>
          <p:nvPr/>
        </p:nvSpPr>
        <p:spPr>
          <a:xfrm>
            <a:off x="400593" y="4053669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Elle se situe à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 12 </a:t>
            </a:r>
            <a:r>
              <a:rPr lang="fr-FR" sz="1400" dirty="0">
                <a:solidFill>
                  <a:srgbClr val="3D3E44"/>
                </a:solidFill>
                <a:latin typeface="Century Gothic" panose="020B0502020202020204" pitchFamily="34" charset="0"/>
              </a:rPr>
              <a:t>k</a:t>
            </a:r>
            <a:r>
              <a:rPr lang="fr-FR" sz="1400" dirty="0">
                <a:latin typeface="Century Gothic" panose="020B0502020202020204" pitchFamily="34" charset="0"/>
              </a:rPr>
              <a:t>m (soit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10</a:t>
            </a:r>
            <a:r>
              <a:rPr lang="fr-FR" sz="1400" dirty="0">
                <a:latin typeface="Century Gothic" panose="020B0502020202020204" pitchFamily="34" charset="0"/>
              </a:rPr>
              <a:t> min de l’école de conduite)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7AD8E50-EED4-4FD1-B081-5CBCDFD4AAAC}"/>
              </a:ext>
            </a:extLst>
          </p:cNvPr>
          <p:cNvSpPr txBox="1"/>
          <p:nvPr/>
        </p:nvSpPr>
        <p:spPr>
          <a:xfrm>
            <a:off x="400593" y="4562551"/>
            <a:ext cx="698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Le point de RDV se fait toujours à l’école de conduite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Le point de RDV se fait toujours à la piste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24D9A68-417E-4178-9880-A8F032B52DFE}"/>
              </a:ext>
            </a:extLst>
          </p:cNvPr>
          <p:cNvSpPr txBox="1"/>
          <p:nvPr/>
        </p:nvSpPr>
        <p:spPr>
          <a:xfrm>
            <a:off x="400593" y="5294268"/>
            <a:ext cx="8168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latin typeface="Century Gothic" panose="020B0502020202020204" pitchFamily="34" charset="0"/>
              </a:rPr>
              <a:t>Engagé dans une démarche qualité</a:t>
            </a:r>
            <a:r>
              <a:rPr lang="fr-FR" sz="1400" dirty="0">
                <a:latin typeface="Century Gothic" panose="020B0502020202020204" pitchFamily="34" charset="0"/>
              </a:rPr>
              <a:t>, le </a:t>
            </a:r>
            <a:r>
              <a:rPr lang="fr-FR" sz="1400" b="1">
                <a:latin typeface="Century Gothic" panose="020B0502020202020204" pitchFamily="34" charset="0"/>
              </a:rPr>
              <a:t>CER </a:t>
            </a:r>
            <a:r>
              <a:rPr lang="fr-FR" sz="1400" b="1">
                <a:solidFill>
                  <a:srgbClr val="D0363B"/>
                </a:solidFill>
                <a:latin typeface="Century Gothic" panose="020B0502020202020204" pitchFamily="34" charset="0"/>
              </a:rPr>
              <a:t>SUARD FORMATION</a:t>
            </a:r>
            <a:r>
              <a:rPr lang="fr-FR" sz="1400" b="1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met à votre disposition un enseignant expert pour un groupe </a:t>
            </a:r>
            <a:r>
              <a:rPr lang="fr-FR" sz="1400">
                <a:latin typeface="Century Gothic" panose="020B0502020202020204" pitchFamily="34" charset="0"/>
              </a:rPr>
              <a:t>de </a:t>
            </a:r>
            <a:r>
              <a:rPr lang="fr-FR" sz="1400">
                <a:solidFill>
                  <a:srgbClr val="D0363B"/>
                </a:solidFill>
                <a:latin typeface="Century Gothic" panose="020B0502020202020204" pitchFamily="34" charset="0"/>
              </a:rPr>
              <a:t>3</a:t>
            </a:r>
            <a:r>
              <a:rPr lang="fr-FR" sz="140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élèves maximum lors des </a:t>
            </a:r>
            <a:r>
              <a:rPr lang="fr-FR" sz="1400" b="1" dirty="0">
                <a:latin typeface="Century Gothic" panose="020B0502020202020204" pitchFamily="34" charset="0"/>
              </a:rPr>
              <a:t>cours de maniabilité sur plateau</a:t>
            </a:r>
            <a:r>
              <a:rPr lang="fr-FR" sz="1400" dirty="0">
                <a:latin typeface="Century Gothic" panose="020B0502020202020204" pitchFamily="34" charset="0"/>
              </a:rPr>
              <a:t>, et un </a:t>
            </a:r>
            <a:r>
              <a:rPr lang="fr-FR" sz="1400">
                <a:latin typeface="Century Gothic" panose="020B0502020202020204" pitchFamily="34" charset="0"/>
              </a:rPr>
              <a:t>groupe </a:t>
            </a:r>
            <a:r>
              <a:rPr lang="fr-FR" sz="1400">
                <a:solidFill>
                  <a:srgbClr val="D0363B"/>
                </a:solidFill>
                <a:latin typeface="Century Gothic" panose="020B0502020202020204" pitchFamily="34" charset="0"/>
              </a:rPr>
              <a:t>3</a:t>
            </a:r>
            <a:r>
              <a:rPr lang="fr-FR" sz="140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élèves maximum lors des</a:t>
            </a:r>
            <a:r>
              <a:rPr lang="fr-FR" sz="1400" b="1" dirty="0">
                <a:latin typeface="Century Gothic" panose="020B0502020202020204" pitchFamily="34" charset="0"/>
              </a:rPr>
              <a:t> cours de circulation</a:t>
            </a:r>
            <a:r>
              <a:rPr lang="fr-FR" sz="1400" dirty="0"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248889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97</Words>
  <Application>Microsoft Office PowerPoint</Application>
  <PresentationFormat>Affichage à l'écran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Century Gothic</vt:lpstr>
      <vt:lpstr>Calibri</vt:lpstr>
      <vt:lpstr>Montserrat</vt:lpstr>
      <vt:lpstr>Arial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sas suard</cp:lastModifiedBy>
  <cp:revision>156</cp:revision>
  <cp:lastPrinted>2018-06-11T14:13:36Z</cp:lastPrinted>
  <dcterms:created xsi:type="dcterms:W3CDTF">2016-11-16T10:38:42Z</dcterms:created>
  <dcterms:modified xsi:type="dcterms:W3CDTF">2019-03-14T18:12:21Z</dcterms:modified>
</cp:coreProperties>
</file>